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3" r:id="rId9"/>
    <p:sldId id="264" r:id="rId10"/>
    <p:sldId id="266" r:id="rId11"/>
    <p:sldId id="274" r:id="rId12"/>
    <p:sldId id="265" r:id="rId13"/>
    <p:sldId id="267" r:id="rId14"/>
    <p:sldId id="268" r:id="rId15"/>
    <p:sldId id="287" r:id="rId16"/>
    <p:sldId id="269" r:id="rId17"/>
    <p:sldId id="285" r:id="rId18"/>
    <p:sldId id="286" r:id="rId19"/>
    <p:sldId id="288" r:id="rId20"/>
    <p:sldId id="292" r:id="rId21"/>
    <p:sldId id="289" r:id="rId22"/>
    <p:sldId id="290" r:id="rId23"/>
    <p:sldId id="291" r:id="rId24"/>
    <p:sldId id="282" r:id="rId25"/>
    <p:sldId id="279" r:id="rId26"/>
    <p:sldId id="280" r:id="rId27"/>
    <p:sldId id="275" r:id="rId28"/>
    <p:sldId id="276" r:id="rId29"/>
    <p:sldId id="284" r:id="rId30"/>
    <p:sldId id="283" r:id="rId31"/>
    <p:sldId id="271" r:id="rId32"/>
    <p:sldId id="270" r:id="rId33"/>
    <p:sldId id="27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9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07/07/17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07/07/17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hyperlink" Target="http://martinfowler.com/bliki/BlueGreenDeployment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PaaS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4" y="1302752"/>
            <a:ext cx="7745479" cy="42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8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configuring multiple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Solves security issues</a:t>
            </a:r>
          </a:p>
          <a:p>
            <a:pPr lvl="2"/>
            <a:r>
              <a:rPr lang="en-US" dirty="0" smtClean="0"/>
              <a:t>Shouldn’t put secrets in </a:t>
            </a:r>
            <a:r>
              <a:rPr lang="en-US" dirty="0" err="1" smtClean="0"/>
              <a:t>Dockerfile</a:t>
            </a:r>
            <a:r>
              <a:rPr lang="en-US" dirty="0" smtClean="0"/>
              <a:t> or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r>
              <a:rPr lang="en-US" dirty="0" smtClean="0"/>
              <a:t>Manages dependencies between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0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docker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VirtualBox</a:t>
            </a:r>
            <a:r>
              <a:rPr lang="en-US" dirty="0" smtClean="0"/>
              <a:t>, Amazon,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Let’s you start/stop and configure </a:t>
            </a:r>
            <a:r>
              <a:rPr lang="en-US" dirty="0" err="1" smtClean="0"/>
              <a:t>Docker</a:t>
            </a:r>
            <a:r>
              <a:rPr lang="en-US" dirty="0" smtClean="0"/>
              <a:t> to talk to the remote server</a:t>
            </a:r>
          </a:p>
        </p:txBody>
      </p:sp>
    </p:spTree>
    <p:extLst>
      <p:ext uri="{BB962C8B-B14F-4D97-AF65-F5344CB8AC3E}">
        <p14:creationId xmlns:p14="http://schemas.microsoft.com/office/powerpoint/2010/main" val="1781140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29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clusters of </a:t>
            </a:r>
            <a:r>
              <a:rPr lang="en-US" dirty="0" err="1" smtClean="0"/>
              <a:t>Docker</a:t>
            </a:r>
            <a:r>
              <a:rPr lang="en-US" dirty="0" smtClean="0"/>
              <a:t> servers </a:t>
            </a:r>
          </a:p>
          <a:p>
            <a:pPr lvl="1"/>
            <a:r>
              <a:rPr lang="en-US" dirty="0" smtClean="0"/>
              <a:t>Linking with Compose, Machine and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Service Discovery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Declarative </a:t>
            </a:r>
          </a:p>
          <a:p>
            <a:pPr lvl="1"/>
            <a:r>
              <a:rPr lang="en-US" dirty="0" smtClean="0"/>
              <a:t>i.e. I want 10 versions of this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7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9" y="1417638"/>
            <a:ext cx="7379368" cy="4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lxc</a:t>
            </a:r>
            <a:endParaRPr lang="en-US" dirty="0" smtClean="0"/>
          </a:p>
          <a:p>
            <a:r>
              <a:rPr lang="en-US" dirty="0" err="1"/>
              <a:t>lxc</a:t>
            </a:r>
            <a:r>
              <a:rPr lang="en-US" dirty="0"/>
              <a:t>-create -t </a:t>
            </a:r>
            <a:r>
              <a:rPr lang="en-US" dirty="0" err="1"/>
              <a:t>ubuntu</a:t>
            </a:r>
            <a:r>
              <a:rPr lang="en-US" dirty="0"/>
              <a:t> -n cn-</a:t>
            </a:r>
            <a:r>
              <a:rPr lang="en-US" dirty="0" smtClean="0"/>
              <a:t>01</a:t>
            </a:r>
          </a:p>
          <a:p>
            <a:r>
              <a:rPr lang="en-US" dirty="0" err="1"/>
              <a:t>lxc</a:t>
            </a:r>
            <a:r>
              <a:rPr lang="en-US" dirty="0"/>
              <a:t>-start </a:t>
            </a:r>
            <a:r>
              <a:rPr lang="en-US" dirty="0" smtClean="0"/>
              <a:t>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-console 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-freeze –n cn-01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8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4335</TotalTime>
  <Words>812</Words>
  <Application>Microsoft Macintosh PowerPoint</Application>
  <PresentationFormat>On-screen Show (4:3)</PresentationFormat>
  <Paragraphs>169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Cloud Computing and Big Data  Containers and  the evolution of PaaS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A sample of LXC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Docker Machine</vt:lpstr>
      <vt:lpstr>Quick demo</vt:lpstr>
      <vt:lpstr>Docker Swarm</vt:lpstr>
      <vt:lpstr>Kubernetes</vt:lpstr>
      <vt:lpstr>Apache Mesos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Challenges with Docker and Solutions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339</cp:revision>
  <dcterms:created xsi:type="dcterms:W3CDTF">2012-03-07T10:41:54Z</dcterms:created>
  <dcterms:modified xsi:type="dcterms:W3CDTF">2017-07-07T13:24:43Z</dcterms:modified>
</cp:coreProperties>
</file>